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62" r:id="rId5"/>
    <p:sldId id="261" r:id="rId6"/>
    <p:sldId id="260" r:id="rId7"/>
    <p:sldId id="263" r:id="rId8"/>
    <p:sldId id="264" r:id="rId9"/>
    <p:sldId id="258" r:id="rId10"/>
    <p:sldId id="265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140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0ED393-0015-4905-A488-E48D5AE38094}" type="datetimeFigureOut">
              <a:rPr lang="zh-TW" altLang="en-US" smtClean="0"/>
              <a:t>2011/12/6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D88CED-D466-44F5-860A-7BBE52EEC6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3971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88CED-D466-44F5-860A-7BBE52EEC67F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93217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88CED-D466-44F5-860A-7BBE52EEC67F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8367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88CED-D466-44F5-860A-7BBE52EEC67F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37907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88CED-D466-44F5-860A-7BBE52EEC67F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4114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88CED-D466-44F5-860A-7BBE52EEC67F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9138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88CED-D466-44F5-860A-7BBE52EEC67F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297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88CED-D466-44F5-860A-7BBE52EEC67F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7904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88CED-D466-44F5-860A-7BBE52EEC67F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81667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88CED-D466-44F5-860A-7BBE52EEC67F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48932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88CED-D466-44F5-860A-7BBE52EEC67F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3717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7A586-CEA3-4A2F-B575-969A3F4EF3C5}" type="datetime1">
              <a:rPr lang="zh-TW" altLang="en-US" smtClean="0"/>
              <a:t>2011/12/6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0D942-C507-4DB5-9088-437628040158}" type="datetime1">
              <a:rPr lang="zh-TW" altLang="en-US" smtClean="0"/>
              <a:t>2011/12/6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B90D-524E-4162-8B17-9A7BD2431C8F}" type="datetime1">
              <a:rPr lang="zh-TW" altLang="en-US" smtClean="0"/>
              <a:t>2011/12/6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91FCF-D9D5-4F11-8B0E-823E8A52B6D5}" type="datetime1">
              <a:rPr lang="zh-TW" altLang="en-US" smtClean="0"/>
              <a:t>2011/12/6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4FEDD-D7A3-4A81-B5FD-71F312E1A04B}" type="datetime1">
              <a:rPr lang="zh-TW" altLang="en-US" smtClean="0"/>
              <a:t>2011/12/6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0B3B1-E72A-4CF1-A1E1-2074223174D5}" type="datetime1">
              <a:rPr lang="zh-TW" altLang="en-US" smtClean="0"/>
              <a:t>2011/12/6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7B765-0BDF-4774-96DA-F3B9040BA51E}" type="datetime1">
              <a:rPr lang="zh-TW" altLang="en-US" smtClean="0"/>
              <a:t>2011/12/6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749B-7A97-4A26-A4F7-917681267AC3}" type="datetime1">
              <a:rPr lang="zh-TW" altLang="en-US" smtClean="0"/>
              <a:t>2011/12/6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82D6-BF08-49A7-8186-D562FEDA2B9C}" type="datetime1">
              <a:rPr lang="zh-TW" altLang="en-US" smtClean="0"/>
              <a:t>2011/12/6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DA1B-9AF6-4A60-82B2-1E9E9D05F047}" type="datetime1">
              <a:rPr lang="zh-TW" altLang="en-US" smtClean="0"/>
              <a:t>2011/12/6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72795-5FBF-4EA6-88A4-31EA1BB555CF}" type="datetime1">
              <a:rPr lang="zh-TW" altLang="en-US" smtClean="0"/>
              <a:t>2011/12/6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92053-77E4-4427-83AC-72893C2C482A}" type="datetime1">
              <a:rPr lang="zh-TW" altLang="en-US" smtClean="0"/>
              <a:t>2011/12/6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Experiment 3 – </a:t>
            </a:r>
            <a:br>
              <a:rPr lang="en-US" altLang="zh-TW" dirty="0" smtClean="0"/>
            </a:br>
            <a:r>
              <a:rPr lang="en-US" altLang="zh-TW" dirty="0" smtClean="0"/>
              <a:t>Enable </a:t>
            </a:r>
            <a:r>
              <a:rPr lang="en-US" altLang="zh-TW" dirty="0" err="1" smtClean="0"/>
              <a:t>WiFi</a:t>
            </a:r>
            <a:r>
              <a:rPr lang="en-US" altLang="zh-TW" dirty="0" smtClean="0"/>
              <a:t> Adapter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Speaker : Benny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350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Any Question?!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345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Requirement</a:t>
            </a:r>
            <a:r>
              <a:rPr lang="en-US" altLang="zh-TW" dirty="0"/>
              <a:t>	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Additional tools</a:t>
            </a:r>
          </a:p>
          <a:p>
            <a:pPr lvl="1"/>
            <a:r>
              <a:rPr lang="en-US" altLang="zh-TW" dirty="0" err="1" smtClean="0"/>
              <a:t>Wifi</a:t>
            </a:r>
            <a:r>
              <a:rPr lang="en-US" altLang="zh-TW" dirty="0" smtClean="0"/>
              <a:t> adapter</a:t>
            </a:r>
          </a:p>
          <a:p>
            <a:pPr lvl="1"/>
            <a:r>
              <a:rPr lang="en-US" altLang="zh-TW" dirty="0" smtClean="0"/>
              <a:t>USB hub</a:t>
            </a:r>
            <a:endParaRPr lang="en-US" altLang="zh-TW" dirty="0"/>
          </a:p>
          <a:p>
            <a:r>
              <a:rPr lang="en-US" altLang="zh-TW" dirty="0" smtClean="0"/>
              <a:t>Software</a:t>
            </a:r>
          </a:p>
          <a:p>
            <a:pPr lvl="1"/>
            <a:r>
              <a:rPr lang="en-US" altLang="zh-TW" dirty="0" err="1" smtClean="0"/>
              <a:t>miniSipServer</a:t>
            </a:r>
            <a:endParaRPr lang="en-US" altLang="zh-TW" dirty="0" smtClean="0"/>
          </a:p>
          <a:p>
            <a:r>
              <a:rPr lang="en-US" altLang="zh-TW" dirty="0" smtClean="0"/>
              <a:t>Firmware</a:t>
            </a:r>
          </a:p>
          <a:p>
            <a:r>
              <a:rPr lang="en-US" altLang="zh-TW" dirty="0" smtClean="0"/>
              <a:t>Document</a:t>
            </a:r>
          </a:p>
          <a:p>
            <a:pPr lvl="1"/>
            <a:r>
              <a:rPr lang="en-US" altLang="zh-TW" dirty="0" smtClean="0"/>
              <a:t>How to enable </a:t>
            </a:r>
            <a:r>
              <a:rPr lang="en-US" altLang="zh-TW" dirty="0" err="1" smtClean="0"/>
              <a:t>Wifi</a:t>
            </a:r>
            <a:r>
              <a:rPr lang="en-US" altLang="zh-TW" dirty="0" smtClean="0"/>
              <a:t> adapter</a:t>
            </a:r>
          </a:p>
          <a:p>
            <a:pPr lvl="1"/>
            <a:r>
              <a:rPr lang="en-US" altLang="zh-TW" dirty="0" smtClean="0"/>
              <a:t>How to install the </a:t>
            </a:r>
            <a:r>
              <a:rPr lang="en-US" altLang="zh-TW" dirty="0" err="1" smtClean="0"/>
              <a:t>Sipserver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055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Readme - </a:t>
            </a:r>
            <a:r>
              <a:rPr lang="en-US" altLang="zh-TW" dirty="0" err="1" smtClean="0"/>
              <a:t>Wifi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Download the document of “FAKA_eclair_wifi.docx”</a:t>
            </a:r>
          </a:p>
          <a:p>
            <a:endParaRPr lang="en-US" altLang="zh-TW" dirty="0"/>
          </a:p>
          <a:p>
            <a:r>
              <a:rPr lang="en-US" altLang="zh-TW" dirty="0" smtClean="0"/>
              <a:t>In the document</a:t>
            </a:r>
          </a:p>
          <a:p>
            <a:pPr lvl="1"/>
            <a:r>
              <a:rPr lang="en-US" altLang="zh-TW" b="1" dirty="0" smtClean="0"/>
              <a:t>Presupposition </a:t>
            </a:r>
          </a:p>
          <a:p>
            <a:pPr lvl="2"/>
            <a:r>
              <a:rPr lang="en-US" altLang="zh-TW" dirty="0" smtClean="0"/>
              <a:t>You have to compile the android 2.1 successfully</a:t>
            </a:r>
          </a:p>
          <a:p>
            <a:pPr marL="457200" lvl="1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374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Readme - </a:t>
            </a:r>
            <a:r>
              <a:rPr lang="en-US" altLang="zh-TW" dirty="0" err="1"/>
              <a:t>Wifi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the </a:t>
            </a:r>
            <a:r>
              <a:rPr lang="en-US" altLang="zh-TW" dirty="0" err="1" smtClean="0"/>
              <a:t>WiFi</a:t>
            </a:r>
            <a:r>
              <a:rPr lang="en-US" altLang="zh-TW" dirty="0" smtClean="0"/>
              <a:t> attachment</a:t>
            </a:r>
          </a:p>
          <a:p>
            <a:pPr lvl="1"/>
            <a:r>
              <a:rPr lang="en-US" altLang="zh-TW" dirty="0" err="1"/>
              <a:t>wpa_supplicant.conf</a:t>
            </a:r>
            <a:endParaRPr lang="zh-TW" altLang="zh-TW" dirty="0"/>
          </a:p>
          <a:p>
            <a:pPr lvl="1"/>
            <a:r>
              <a:rPr lang="en-US" altLang="zh-TW" dirty="0" err="1"/>
              <a:t>init.rc</a:t>
            </a:r>
            <a:endParaRPr lang="zh-TW" altLang="zh-TW" dirty="0"/>
          </a:p>
          <a:p>
            <a:pPr lvl="1"/>
            <a:r>
              <a:rPr lang="en-US" altLang="zh-TW" dirty="0" smtClean="0"/>
              <a:t>0001-Added-a-separate-driver-awext-to-emulate-Android-dri-1.patch</a:t>
            </a:r>
            <a:endParaRPr lang="zh-TW" altLang="zh-TW" dirty="0"/>
          </a:p>
          <a:p>
            <a:pPr lvl="1"/>
            <a:r>
              <a:rPr lang="en-US" altLang="zh-TW" dirty="0"/>
              <a:t>firmware file </a:t>
            </a:r>
            <a:r>
              <a:rPr lang="en-US" altLang="zh-TW" dirty="0" smtClean="0"/>
              <a:t>directory</a:t>
            </a:r>
          </a:p>
          <a:p>
            <a:endParaRPr lang="en-US" altLang="zh-TW" dirty="0"/>
          </a:p>
          <a:p>
            <a:r>
              <a:rPr lang="en-US" altLang="zh-TW" dirty="0" smtClean="0"/>
              <a:t>Put them into where they should be</a:t>
            </a:r>
            <a:endParaRPr lang="zh-TW" altLang="zh-TW" dirty="0"/>
          </a:p>
          <a:p>
            <a:pPr marL="457200" lvl="1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93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Readme - </a:t>
            </a:r>
            <a:r>
              <a:rPr lang="en-US" altLang="zh-TW" dirty="0" err="1"/>
              <a:t>Wifi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the document</a:t>
            </a:r>
          </a:p>
          <a:p>
            <a:pPr lvl="1"/>
            <a:r>
              <a:rPr lang="en-US" altLang="zh-TW" dirty="0" smtClean="0"/>
              <a:t>Page 3 : modify four functions</a:t>
            </a:r>
          </a:p>
          <a:p>
            <a:pPr lvl="2"/>
            <a:r>
              <a:rPr lang="zh-TW" altLang="zh-TW" dirty="0"/>
              <a:t> </a:t>
            </a:r>
            <a:r>
              <a:rPr lang="en-US" altLang="zh-TW" dirty="0" err="1"/>
              <a:t>wifi_load_driver</a:t>
            </a:r>
            <a:r>
              <a:rPr lang="en-US" altLang="zh-TW" dirty="0" smtClean="0"/>
              <a:t>()</a:t>
            </a:r>
          </a:p>
          <a:p>
            <a:pPr lvl="2"/>
            <a:r>
              <a:rPr lang="en-US" altLang="zh-TW" dirty="0" smtClean="0"/>
              <a:t> </a:t>
            </a:r>
            <a:r>
              <a:rPr lang="en-US" altLang="zh-TW" dirty="0" err="1"/>
              <a:t>wifi_unload_driver</a:t>
            </a:r>
            <a:r>
              <a:rPr lang="en-US" altLang="zh-TW" dirty="0" smtClean="0"/>
              <a:t>()</a:t>
            </a:r>
          </a:p>
          <a:p>
            <a:pPr lvl="2"/>
            <a:r>
              <a:rPr lang="en-US" altLang="zh-TW" dirty="0" smtClean="0"/>
              <a:t> </a:t>
            </a:r>
            <a:r>
              <a:rPr lang="en-US" altLang="zh-TW" dirty="0" err="1"/>
              <a:t>insmod</a:t>
            </a:r>
            <a:r>
              <a:rPr lang="en-US" altLang="zh-TW" dirty="0" smtClean="0"/>
              <a:t>()</a:t>
            </a:r>
          </a:p>
          <a:p>
            <a:pPr lvl="2"/>
            <a:r>
              <a:rPr lang="en-US" altLang="zh-TW" dirty="0" smtClean="0"/>
              <a:t> </a:t>
            </a:r>
            <a:r>
              <a:rPr lang="en-US" altLang="zh-TW" dirty="0" err="1" smtClean="0"/>
              <a:t>rmmod</a:t>
            </a:r>
            <a:r>
              <a:rPr lang="en-US" altLang="zh-TW" dirty="0" smtClean="0"/>
              <a:t>()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594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Readme - </a:t>
            </a:r>
            <a:r>
              <a:rPr lang="en-US" altLang="zh-TW" dirty="0" err="1"/>
              <a:t>Wifi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Page 6 in the document</a:t>
            </a:r>
          </a:p>
          <a:p>
            <a:pPr lvl="1"/>
            <a:r>
              <a:rPr lang="en-US" altLang="zh-TW" dirty="0" smtClean="0"/>
              <a:t>You have to </a:t>
            </a:r>
            <a:r>
              <a:rPr lang="en-US" altLang="zh-TW" b="1" dirty="0" smtClean="0"/>
              <a:t>recompile</a:t>
            </a:r>
            <a:r>
              <a:rPr lang="en-US" altLang="zh-TW" dirty="0" smtClean="0"/>
              <a:t> the Android kernel and file system</a:t>
            </a:r>
          </a:p>
          <a:p>
            <a:pPr lvl="2"/>
            <a:r>
              <a:rPr lang="en-US" altLang="zh-TW" dirty="0" smtClean="0"/>
              <a:t>Referred to the Experiment 2</a:t>
            </a:r>
          </a:p>
          <a:p>
            <a:pPr lvl="2"/>
            <a:endParaRPr lang="en-US" altLang="zh-TW" dirty="0" smtClean="0"/>
          </a:p>
          <a:p>
            <a:pPr lvl="1"/>
            <a:r>
              <a:rPr lang="en-US" altLang="zh-TW" dirty="0" smtClean="0"/>
              <a:t>Put files into the SD card as below</a:t>
            </a:r>
          </a:p>
          <a:p>
            <a:pPr lvl="2"/>
            <a:r>
              <a:rPr lang="en-US" altLang="zh-TW" dirty="0"/>
              <a:t>r</a:t>
            </a:r>
            <a:r>
              <a:rPr lang="en-US" altLang="zh-TW" dirty="0" smtClean="0"/>
              <a:t>oot and system</a:t>
            </a:r>
          </a:p>
          <a:p>
            <a:pPr lvl="2"/>
            <a:r>
              <a:rPr lang="en-US" altLang="zh-TW" dirty="0" err="1" smtClean="0"/>
              <a:t>uImage</a:t>
            </a:r>
            <a:endParaRPr lang="en-US" altLang="zh-TW" dirty="0" smtClean="0"/>
          </a:p>
          <a:p>
            <a:pPr lvl="2"/>
            <a:r>
              <a:rPr lang="en-US" altLang="zh-TW" dirty="0" err="1" smtClean="0"/>
              <a:t>boot.scr</a:t>
            </a:r>
            <a:r>
              <a:rPr lang="en-US" altLang="zh-TW" dirty="0"/>
              <a:t> </a:t>
            </a:r>
            <a:r>
              <a:rPr lang="en-US" altLang="zh-TW" dirty="0" smtClean="0"/>
              <a:t>and MLO … etc.</a:t>
            </a:r>
            <a:endParaRPr lang="en-US" altLang="zh-TW" dirty="0"/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904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Readme - </a:t>
            </a:r>
            <a:r>
              <a:rPr lang="en-US" altLang="zh-TW" dirty="0" err="1"/>
              <a:t>Wifi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section 9 in the page 6 </a:t>
            </a:r>
          </a:p>
          <a:p>
            <a:pPr lvl="1"/>
            <a:r>
              <a:rPr lang="en-US" altLang="zh-TW" dirty="0" smtClean="0"/>
              <a:t>When you see the Android on the screen</a:t>
            </a:r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smtClean="0"/>
              <a:t>We have to press “Enter” and key in the command line as the document</a:t>
            </a:r>
          </a:p>
          <a:p>
            <a:pPr marL="457200" lvl="1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606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Readme - </a:t>
            </a:r>
            <a:r>
              <a:rPr lang="en-US" altLang="zh-TW" dirty="0" err="1" smtClean="0"/>
              <a:t>Sipserver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Download the document of SIPSERVER.doc</a:t>
            </a:r>
          </a:p>
          <a:p>
            <a:pPr lvl="1"/>
            <a:r>
              <a:rPr lang="en-US" altLang="zh-TW" dirty="0" smtClean="0"/>
              <a:t>The miniSipServer.zip is version 2.10.7</a:t>
            </a:r>
          </a:p>
          <a:p>
            <a:pPr lvl="1"/>
            <a:endParaRPr lang="en-US" altLang="zh-TW" dirty="0"/>
          </a:p>
          <a:p>
            <a:pPr lvl="1"/>
            <a:r>
              <a:rPr lang="en-US" altLang="zh-TW" dirty="0" smtClean="0"/>
              <a:t>There is a official website in the document.</a:t>
            </a:r>
          </a:p>
          <a:p>
            <a:pPr lvl="2"/>
            <a:r>
              <a:rPr lang="en-US" altLang="zh-TW" dirty="0" smtClean="0"/>
              <a:t>Can download the LTS or Stable and the 20 clients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087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Note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Step by step</a:t>
            </a:r>
          </a:p>
          <a:p>
            <a:pPr lvl="1"/>
            <a:r>
              <a:rPr lang="en-US" altLang="zh-TW" dirty="0" smtClean="0"/>
              <a:t>The Step of enabling </a:t>
            </a:r>
            <a:r>
              <a:rPr lang="en-US" altLang="zh-TW" dirty="0" err="1" smtClean="0"/>
              <a:t>Wifi</a:t>
            </a:r>
            <a:r>
              <a:rPr lang="en-US" altLang="zh-TW" dirty="0" smtClean="0"/>
              <a:t> adapter</a:t>
            </a:r>
          </a:p>
          <a:p>
            <a:pPr lvl="1"/>
            <a:r>
              <a:rPr lang="en-US" altLang="zh-TW" dirty="0" smtClean="0"/>
              <a:t>Cannot mess up any step</a:t>
            </a:r>
          </a:p>
          <a:p>
            <a:r>
              <a:rPr lang="en-US" altLang="zh-TW" dirty="0" smtClean="0"/>
              <a:t>Redo and Remake</a:t>
            </a:r>
          </a:p>
          <a:p>
            <a:pPr lvl="1"/>
            <a:r>
              <a:rPr lang="en-US" altLang="zh-TW" dirty="0" smtClean="0"/>
              <a:t>There are some troubles turning on the </a:t>
            </a:r>
            <a:r>
              <a:rPr lang="en-US" altLang="zh-TW" dirty="0" err="1" smtClean="0"/>
              <a:t>Wifi</a:t>
            </a:r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smtClean="0"/>
              <a:t>Carefully</a:t>
            </a:r>
          </a:p>
          <a:p>
            <a:pPr lvl="1"/>
            <a:r>
              <a:rPr lang="en-US" altLang="zh-TW" dirty="0" smtClean="0"/>
              <a:t>Do not miss any step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613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256</Words>
  <Application>Microsoft Office PowerPoint</Application>
  <PresentationFormat>如螢幕大小 (4:3)</PresentationFormat>
  <Paragraphs>83</Paragraphs>
  <Slides>10</Slides>
  <Notes>10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Office 佈景主題</vt:lpstr>
      <vt:lpstr>Experiment 3 –  Enable WiFi Adapter</vt:lpstr>
      <vt:lpstr>Requirement </vt:lpstr>
      <vt:lpstr>Readme - Wifi</vt:lpstr>
      <vt:lpstr>Readme - Wifi</vt:lpstr>
      <vt:lpstr>Readme - Wifi</vt:lpstr>
      <vt:lpstr>Readme - Wifi</vt:lpstr>
      <vt:lpstr>Readme - Wifi</vt:lpstr>
      <vt:lpstr>Readme - Sipserver</vt:lpstr>
      <vt:lpstr>Note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Experiment 3 – WiFi </dc:title>
  <dc:creator>ben</dc:creator>
  <cp:lastModifiedBy>ben</cp:lastModifiedBy>
  <cp:revision>14</cp:revision>
  <dcterms:created xsi:type="dcterms:W3CDTF">2011-12-06T06:35:15Z</dcterms:created>
  <dcterms:modified xsi:type="dcterms:W3CDTF">2011-12-06T07:43:55Z</dcterms:modified>
</cp:coreProperties>
</file>